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83B929-66C5-40DF-AD60-363247D402F3}">
  <a:tblStyle styleId="{7E83B929-66C5-40DF-AD60-363247D402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bb63710b8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bb63710b8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bb63710b8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bb63710b8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bb63710b8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bb63710b8d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bb63710b8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bb63710b8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bb63710b8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bb63710b8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2629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UPS Employee Work Environment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62443D-C550-55AA-9F9C-EE5EFECAE098}"/>
              </a:ext>
            </a:extLst>
          </p:cNvPr>
          <p:cNvSpPr txBox="1"/>
          <p:nvPr/>
        </p:nvSpPr>
        <p:spPr>
          <a:xfrm>
            <a:off x="5564909" y="3796145"/>
            <a:ext cx="2872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 Dakota Nugget</a:t>
            </a:r>
            <a:br>
              <a:rPr lang="en-US" dirty="0"/>
            </a:br>
            <a:r>
              <a:rPr lang="en-US" dirty="0"/>
              <a:t>Zach </a:t>
            </a:r>
            <a:r>
              <a:rPr lang="en-US" dirty="0" err="1"/>
              <a:t>Nikkel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Alternative System</a:t>
            </a:r>
            <a:endParaRPr/>
          </a:p>
        </p:txBody>
      </p:sp>
      <p:graphicFrame>
        <p:nvGraphicFramePr>
          <p:cNvPr id="289" name="Google Shape;289;p26"/>
          <p:cNvGraphicFramePr/>
          <p:nvPr/>
        </p:nvGraphicFramePr>
        <p:xfrm>
          <a:off x="319300" y="1608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679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Hardware (e.g., servers)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$15,000.00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Software (e.g., e-commerce catalog software)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$350.00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Development (e.g., third-party site design and development)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$6,000.00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Initial Investments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$21,350.00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90" name="Google Shape;290;p26"/>
          <p:cNvGraphicFramePr/>
          <p:nvPr/>
        </p:nvGraphicFramePr>
        <p:xfrm>
          <a:off x="3392425" y="336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Money Saved due to less training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Decreased operation cost due to optimization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Reduced gas/maintenance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Reduced customer reimbursement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Benefits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$30,000.00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Alternative System</a:t>
            </a:r>
            <a:endParaRPr/>
          </a:p>
        </p:txBody>
      </p:sp>
      <p:graphicFrame>
        <p:nvGraphicFramePr>
          <p:cNvPr id="296" name="Google Shape;296;p27"/>
          <p:cNvGraphicFramePr/>
          <p:nvPr/>
        </p:nvGraphicFramePr>
        <p:xfrm>
          <a:off x="1229650" y="93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34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Maintenance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$10,000.00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Project management, customer support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Online advertising, search-engine registration (None Issue)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Depreciation on capital expenditures (calculation uses five-year period)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$4,270.00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Costs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$14,270.00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97" name="Google Shape;297;p27"/>
          <p:cNvGraphicFramePr/>
          <p:nvPr/>
        </p:nvGraphicFramePr>
        <p:xfrm>
          <a:off x="2607750" y="301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215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 Benefits (Costs)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$15,730.00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$18,730.00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$22,030.00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Tax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 after tax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$15,730.00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$18,730.00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$22,030.00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Depreciation added back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$4,270.00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$4,270.00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$4,270.00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Cash flow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-$21,350.00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$20,000.00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$23,000.00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$26,300.00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Profit from system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-$21,350.00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($1,350.00)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$21,650.00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$47,950.00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Alternative System</a:t>
            </a:r>
            <a:endParaRPr/>
          </a:p>
        </p:txBody>
      </p:sp>
      <p:pic>
        <p:nvPicPr>
          <p:cNvPr id="303" name="Google Shape;3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913" y="934650"/>
            <a:ext cx="597217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The system is being proposed because of a need for corporate management to learn about employee discontent without bias from management and human resources. The system is a tool for corporate management to understand their company's operations without bias.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</a:t>
            </a:r>
            <a:endParaRPr/>
          </a:p>
        </p:txBody>
      </p:sp>
      <p:sp>
        <p:nvSpPr>
          <p:cNvPr id="240" name="Google Shape;240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Better Work Environment: The system will allow the corporate management to learn about the conditions the employees are working in and learn what they are most dissatisfied with.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Employee Recommendation Rating: The system will allow corporate management to learn what percent of their employees would recommend UPS as an excellent workplace and help them achieve the goal of eighty percent recommendation.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49" name="Google Shape;249;p20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Allow the corporate management to learn about the conditions the employees are working in and learn what they are most dissatisfied with. </a:t>
            </a:r>
            <a:br>
              <a:rPr lang="en-GB"/>
            </a:br>
            <a:br>
              <a:rPr lang="en-GB"/>
            </a:br>
            <a:r>
              <a:rPr lang="en-GB"/>
              <a:t>As well as learn what percent of their employees would recommend UPS as an excellent workplace and help them achieve the goal of eighty percent recommendation.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System</a:t>
            </a:r>
            <a:endParaRPr/>
          </a:p>
        </p:txBody>
      </p:sp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6169695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System</a:t>
            </a:r>
            <a:endParaRPr/>
          </a:p>
        </p:txBody>
      </p:sp>
      <p:pic>
        <p:nvPicPr>
          <p:cNvPr id="261" name="Google Shape;2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604148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Recommended system</a:t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 flipH="1">
            <a:off x="6124961" y="41927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68" name="Google Shape;268;p23"/>
          <p:cNvGraphicFramePr/>
          <p:nvPr/>
        </p:nvGraphicFramePr>
        <p:xfrm>
          <a:off x="113725" y="129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679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Hardware (e.g., servers)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$15,000.00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Software (e.g., e-commerce catalog software)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$20,000.00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Development (e.g., third-party site design and development)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$10,000.00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Initial Investments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$45,000.00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9" name="Google Shape;269;p23"/>
          <p:cNvGraphicFramePr/>
          <p:nvPr/>
        </p:nvGraphicFramePr>
        <p:xfrm>
          <a:off x="3179250" y="3180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62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Money Saved due to less training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Decreased operation cost due to optimization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Reduced gas/maintenance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Reduced customer reimbursement costs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$7,500.00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Saved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$30,000.00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Recommended system</a:t>
            </a:r>
            <a:endParaRPr/>
          </a:p>
        </p:txBody>
      </p:sp>
      <p:sp>
        <p:nvSpPr>
          <p:cNvPr id="275" name="Google Shape;275;p24"/>
          <p:cNvSpPr/>
          <p:nvPr/>
        </p:nvSpPr>
        <p:spPr>
          <a:xfrm flipH="1">
            <a:off x="6124961" y="41927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6" name="Google Shape;276;p24"/>
          <p:cNvGraphicFramePr/>
          <p:nvPr/>
        </p:nvGraphicFramePr>
        <p:xfrm>
          <a:off x="1760650" y="1011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4619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Maintenance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$9,000.00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Project management, customer support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Online advertising, search-engine registration (None Issue)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Depreciation on capital expenditures (calculation uses five-year period)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</a:rPr>
                        <a:t>$9,000.00</a:t>
                      </a:r>
                      <a:endParaRPr sz="1250">
                        <a:solidFill>
                          <a:srgbClr val="666666"/>
                        </a:solidFill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Total Costs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 b="1">
                          <a:solidFill>
                            <a:srgbClr val="666666"/>
                          </a:solidFill>
                        </a:rPr>
                        <a:t>$18,000.00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300" cap="flat" cmpd="sng">
                      <a:solidFill>
                        <a:srgbClr val="87B07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77" name="Google Shape;277;p24"/>
          <p:cNvGraphicFramePr/>
          <p:nvPr/>
        </p:nvGraphicFramePr>
        <p:xfrm>
          <a:off x="1911863" y="303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{7E83B929-66C5-40DF-AD60-363247D402F3}</a:tableStyleId>
              </a:tblPr>
              <a:tblGrid>
                <a:gridCol w="300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9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 Benefits (Costs)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$12,000.00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$15,000.00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$18,300.00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Tax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 after tax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$12,000.00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$15,000.00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$18,300.00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Depreciation added back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$9,000.00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$9,000.00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$9,000.00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Cash flow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-$45,000.00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$21,000.00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$24,000.00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$27,300.00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Profit from system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-$45,000.00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($24,000.00)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5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$27,300.00</a:t>
                      </a:r>
                      <a:endParaRPr sz="125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D0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>
            <a:spLocks noGrp="1"/>
          </p:cNvSpPr>
          <p:nvPr>
            <p:ph type="title"/>
          </p:nvPr>
        </p:nvSpPr>
        <p:spPr>
          <a:xfrm>
            <a:off x="1107600" y="393750"/>
            <a:ext cx="79581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and Cost Estimate of Recommended system</a:t>
            </a:r>
            <a:endParaRPr/>
          </a:p>
        </p:txBody>
      </p:sp>
      <p:pic>
        <p:nvPicPr>
          <p:cNvPr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850" y="934650"/>
            <a:ext cx="5943600" cy="38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Microsoft Office PowerPoint</Application>
  <PresentationFormat>On-screen Show (16:9)</PresentationFormat>
  <Paragraphs>135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Roboto</vt:lpstr>
      <vt:lpstr>Lato</vt:lpstr>
      <vt:lpstr>Montserrat</vt:lpstr>
      <vt:lpstr>Focus</vt:lpstr>
      <vt:lpstr>UPS Employee Work Environment</vt:lpstr>
      <vt:lpstr>Overview</vt:lpstr>
      <vt:lpstr>Goals</vt:lpstr>
      <vt:lpstr>Project objective</vt:lpstr>
      <vt:lpstr>Current System</vt:lpstr>
      <vt:lpstr>Proposed System</vt:lpstr>
      <vt:lpstr>Time and Cost Estimate of Recommended system</vt:lpstr>
      <vt:lpstr>Time and Cost Estimate of Recommended system</vt:lpstr>
      <vt:lpstr>Time and Cost Estimate of Recommended system</vt:lpstr>
      <vt:lpstr>Time and Cost Estimate of Alternative System</vt:lpstr>
      <vt:lpstr>Time and Cost Estimate of Alternative System</vt:lpstr>
      <vt:lpstr>Time and Cost Estimate of Alternative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UPS Employee Work Environment</dc:title>
  <cp:lastModifiedBy>Dakota Nugent</cp:lastModifiedBy>
  <cp:revision>1</cp:revision>
  <dcterms:modified xsi:type="dcterms:W3CDTF">2022-12-16T18:05:02Z</dcterms:modified>
</cp:coreProperties>
</file>